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3E2CBD-9645-4E51-86A2-28FDA71EFC8D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286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2412D1-77EF-46C0-8BAB-2B3622F76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0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ＭＳ Ｐゴシック" pitchFamily="127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7" charset="0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6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5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0223-AFC9-4BA7-9BE5-8642FCD4BF66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29E4-B078-40FF-ABC7-522DC1EE5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537F-810E-40C5-9084-6FDEAB1990F5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D1AA-44A1-4351-9648-FA4FF4880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1FB6-B125-402C-A463-54DD0F2C87B9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4C7-F9E7-48D3-97EC-3C82830A7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9D87-0333-4792-86F0-5C650201A460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2301-360C-4781-912E-C4852FC77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EDFD-BD7B-4D2B-884B-D6C08ED01D14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BD8C-0C7F-4577-8964-07E891236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8ABC-7A4D-4B68-84F6-7C6B94377828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3ED7-A850-4A10-84AE-0F3BA234A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A2EE-09E9-44A0-AE73-236967487774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7137-3C8D-4564-A7BF-611456A67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9D9E-772F-4340-A92C-F793F49326F5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B93F-2041-419A-A608-AD2D2A906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755B-AF8D-43BE-8F70-95FEF7C59768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295A-9193-4F16-8F7B-255C4F9C9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F315-0E95-4520-B3BD-0841DDD25840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A296-F8F8-4F00-89B2-F8BED471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DDBD-206C-4A5F-ACA3-8F499C661655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40BA-947E-4730-BE28-F27713B5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34D1C7-332E-4CF8-B282-614CAF937273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D24A16-7C8B-48C8-9A73-62443FCB5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127" charset="0"/>
          <a:ea typeface="ＭＳ Ｐゴシック" pitchFamily="127" charset="-128"/>
          <a:cs typeface="ＭＳ Ｐゴシック" pitchFamily="127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127" charset="0"/>
          <a:ea typeface="ＭＳ Ｐゴシック" pitchFamily="127" charset="-128"/>
          <a:cs typeface="ＭＳ Ｐゴシック" pitchFamily="127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127" charset="0"/>
          <a:ea typeface="ＭＳ Ｐゴシック" pitchFamily="127" charset="-128"/>
          <a:cs typeface="ＭＳ Ｐゴシック" pitchFamily="127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127" charset="0"/>
          <a:ea typeface="ＭＳ Ｐゴシック" pitchFamily="127" charset="-128"/>
          <a:cs typeface="ＭＳ Ｐゴシック" pitchFamily="127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127" charset="0"/>
        <a:buChar char="•"/>
        <a:defRPr sz="1700" kern="1200" spc="3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127" charset="0"/>
        <a:buChar char="•"/>
        <a:defRPr sz="1700" kern="1200" spc="3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127" charset="0"/>
        <a:buChar char="•"/>
        <a:defRPr sz="1700" kern="1200" spc="3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127" charset="0"/>
        <a:buChar char="•"/>
        <a:defRPr sz="1700" kern="1200" spc="3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127" charset="0"/>
        <a:buChar char="•"/>
        <a:defRPr sz="1700" kern="1200" spc="3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  <a:ea typeface="+mn-ea"/>
                <a:cs typeface="+mn-cs"/>
              </a:rPr>
              <a:t>By: Rebecca </a:t>
            </a:r>
            <a:r>
              <a:rPr lang="en-US" sz="3600" dirty="0" err="1" smtClean="0">
                <a:solidFill>
                  <a:srgbClr val="7030A0"/>
                </a:solidFill>
                <a:ea typeface="+mn-ea"/>
                <a:cs typeface="+mn-cs"/>
              </a:rPr>
              <a:t>Shofner</a:t>
            </a:r>
            <a:endParaRPr lang="en-US" sz="3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493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a typeface="+mj-ea"/>
                <a:cs typeface="+mj-cs"/>
              </a:rPr>
              <a:t>“LACK OF WORDS” Vocabulary Lesson</a:t>
            </a:r>
            <a:endParaRPr lang="en-US" sz="54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78136"/>
            <a:ext cx="79248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cap="none" dirty="0" smtClean="0"/>
              <a:t>AMORPHOUS- LACKS SHAPE OR FORM</a:t>
            </a:r>
            <a:br>
              <a:rPr lang="en-US" cap="none" dirty="0" smtClean="0"/>
            </a:br>
            <a:r>
              <a:rPr lang="en-US" cap="none" dirty="0" smtClean="0"/>
              <a:t>-THE CAT AND THE ORANGE DO NOT LACK SHAPE AND FORM. THIS WOULD BE A BAD EXAMPLE OF AMORPHOUS.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5378"/>
            <a:ext cx="4320480" cy="47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88432" cy="35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75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Ambiguous- lacks clarity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-I do not understand this. Why would KIM AND KANYE name THEIR child after a cardinal direction? Just wondering……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3048000"/>
            <a:ext cx="6191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90738"/>
            <a:ext cx="426720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630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Rash/impulsive-impetuous and therefore lacking in restraint, lacking forethought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-the picture says it all.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54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Merciless/ruthless-cruel and therefore lacking in compassion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-The person who did this to the poor cat is a great example.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3200"/>
            <a:ext cx="4546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Intrepid/dauntless-brave and therefore lacking fear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-that’s a fierce cat.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438400"/>
            <a:ext cx="476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Precarious-lacks stability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-poor </a:t>
            </a:r>
            <a:r>
              <a:rPr lang="en-US" dirty="0" err="1" smtClean="0">
                <a:ea typeface="+mj-ea"/>
                <a:cs typeface="+mj-cs"/>
              </a:rPr>
              <a:t>britney</a:t>
            </a:r>
            <a:r>
              <a:rPr lang="en-US" dirty="0" smtClean="0">
                <a:ea typeface="+mj-ea"/>
                <a:cs typeface="+mj-cs"/>
                <a:sym typeface="Wingdings" pitchFamily="2" charset="2"/>
              </a:rPr>
              <a:t>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Shiftless-lazy, lackadaisical and therefore lacking ambition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981200"/>
            <a:ext cx="61023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Callous-lacks sensitivity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594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630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Derivative-derived from and therefore lacking originality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- it looks like </a:t>
            </a:r>
            <a:r>
              <a:rPr lang="en-US" dirty="0" err="1" smtClean="0">
                <a:ea typeface="+mj-ea"/>
                <a:cs typeface="+mj-cs"/>
              </a:rPr>
              <a:t>miley</a:t>
            </a:r>
            <a:r>
              <a:rPr lang="en-US" dirty="0" smtClean="0">
                <a:ea typeface="+mj-ea"/>
                <a:cs typeface="+mj-cs"/>
              </a:rPr>
              <a:t> decided to copy </a:t>
            </a:r>
            <a:r>
              <a:rPr lang="en-US" dirty="0" err="1" smtClean="0">
                <a:ea typeface="+mj-ea"/>
                <a:cs typeface="+mj-cs"/>
              </a:rPr>
              <a:t>draco</a:t>
            </a:r>
            <a:r>
              <a:rPr lang="en-US" dirty="0" smtClean="0">
                <a:ea typeface="+mj-ea"/>
                <a:cs typeface="+mj-cs"/>
              </a:rPr>
              <a:t>…..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89163"/>
            <a:ext cx="33242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8" y="2209800"/>
            <a:ext cx="3810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90</TotalTime>
  <Words>56</Words>
  <Application>Microsoft Office PowerPoint</Application>
  <PresentationFormat>On-screen Show (4:3)</PresentationFormat>
  <Paragraphs>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Arial Narrow</vt:lpstr>
      <vt:lpstr>Calibri</vt:lpstr>
      <vt:lpstr>Wingdings</vt:lpstr>
      <vt:lpstr>Horizon</vt:lpstr>
      <vt:lpstr>“LACK OF WORDS” Vocabulary Lesson</vt:lpstr>
      <vt:lpstr>Ambiguous- lacks clarity -I do not understand this. Why would KIM AND KANYE name THEIR child after a cardinal direction? Just wondering…… </vt:lpstr>
      <vt:lpstr>Rash/impulsive-impetuous and therefore lacking in restraint, lacking forethought -the picture says it all.</vt:lpstr>
      <vt:lpstr>Merciless/ruthless-cruel and therefore lacking in compassion -The person who did this to the poor cat is a great example.</vt:lpstr>
      <vt:lpstr>Intrepid/dauntless-brave and therefore lacking fear -that’s a fierce cat.</vt:lpstr>
      <vt:lpstr>Precarious-lacks stability -poor britney</vt:lpstr>
      <vt:lpstr>Shiftless-lazy, lackadaisical and therefore lacking ambition</vt:lpstr>
      <vt:lpstr>Callous-lacks sensitivity</vt:lpstr>
      <vt:lpstr>Derivative-derived from and therefore lacking originality - it looks like miley decided to copy draco…..</vt:lpstr>
      <vt:lpstr>AMORPHOUS- LACKS SHAPE OR FORM -THE CAT AND THE ORANGE DO NOT LACK SHAPE AND FORM. THIS WOULD BE A BAD EXAMPLE OF AMORPHOUS.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“LACK OF WORDS” Vocabulary Lesson</dc:title>
  <dc:creator>rebecca</dc:creator>
  <cp:lastModifiedBy>Owner</cp:lastModifiedBy>
  <cp:revision>10</cp:revision>
  <dcterms:created xsi:type="dcterms:W3CDTF">2013-07-10T22:50:58Z</dcterms:created>
  <dcterms:modified xsi:type="dcterms:W3CDTF">2013-07-16T13:01:46Z</dcterms:modified>
</cp:coreProperties>
</file>